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4"/>
  </p:sldMasterIdLst>
  <p:sldIdLst>
    <p:sldId id="269" r:id="rId5"/>
    <p:sldId id="270" r:id="rId6"/>
    <p:sldId id="267" r:id="rId7"/>
    <p:sldId id="271" r:id="rId8"/>
    <p:sldId id="272" r:id="rId9"/>
    <p:sldId id="273"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34A98"/>
    <a:srgbClr val="F4811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1E915FA-4E1A-0546-AF6A-CE6214FD7770}" v="10" dt="2026-07-30T02:15:12.18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97" autoAdjust="0"/>
    <p:restoredTop sz="94660"/>
  </p:normalViewPr>
  <p:slideViewPr>
    <p:cSldViewPr snapToGrid="0">
      <p:cViewPr varScale="1">
        <p:scale>
          <a:sx n="101" d="100"/>
          <a:sy n="101" d="100"/>
        </p:scale>
        <p:origin x="216" y="6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6/11/relationships/changesInfo" Target="changesInfos/changesInfo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heo Press" userId="e845414f-70b2-4983-ae1c-d4ded9445668" providerId="ADAL" clId="{166E8F5B-D6BB-5581-9835-244A1B68EB26}"/>
    <pc:docChg chg="undo custSel modSld modMainMaster">
      <pc:chgData name="Theo Press" userId="e845414f-70b2-4983-ae1c-d4ded9445668" providerId="ADAL" clId="{166E8F5B-D6BB-5581-9835-244A1B68EB26}" dt="2026-07-30T02:15:12.184" v="24" actId="167"/>
      <pc:docMkLst>
        <pc:docMk/>
      </pc:docMkLst>
      <pc:sldChg chg="addSp delSp modSp mod">
        <pc:chgData name="Theo Press" userId="e845414f-70b2-4983-ae1c-d4ded9445668" providerId="ADAL" clId="{166E8F5B-D6BB-5581-9835-244A1B68EB26}" dt="2026-07-30T02:15:12.184" v="24" actId="167"/>
        <pc:sldMkLst>
          <pc:docMk/>
          <pc:sldMk cId="448228823" sldId="267"/>
        </pc:sldMkLst>
        <pc:picChg chg="add mod">
          <ac:chgData name="Theo Press" userId="e845414f-70b2-4983-ae1c-d4ded9445668" providerId="ADAL" clId="{166E8F5B-D6BB-5581-9835-244A1B68EB26}" dt="2026-07-30T02:15:12.184" v="24" actId="167"/>
          <ac:picMkLst>
            <pc:docMk/>
            <pc:sldMk cId="448228823" sldId="267"/>
            <ac:picMk id="3" creationId="{081850D4-3043-D2A3-A425-9627762118A9}"/>
          </ac:picMkLst>
        </pc:picChg>
        <pc:picChg chg="del">
          <ac:chgData name="Theo Press" userId="e845414f-70b2-4983-ae1c-d4ded9445668" providerId="ADAL" clId="{166E8F5B-D6BB-5581-9835-244A1B68EB26}" dt="2026-07-30T02:15:10.337" v="22" actId="478"/>
          <ac:picMkLst>
            <pc:docMk/>
            <pc:sldMk cId="448228823" sldId="267"/>
            <ac:picMk id="4" creationId="{74E554D3-9299-EC03-8A7D-4660ACB7EBF3}"/>
          </ac:picMkLst>
        </pc:picChg>
      </pc:sldChg>
      <pc:sldChg chg="addSp delSp modSp mod">
        <pc:chgData name="Theo Press" userId="e845414f-70b2-4983-ae1c-d4ded9445668" providerId="ADAL" clId="{166E8F5B-D6BB-5581-9835-244A1B68EB26}" dt="2026-07-30T02:15:02.483" v="18" actId="167"/>
        <pc:sldMkLst>
          <pc:docMk/>
          <pc:sldMk cId="2215611615" sldId="269"/>
        </pc:sldMkLst>
        <pc:picChg chg="add mod">
          <ac:chgData name="Theo Press" userId="e845414f-70b2-4983-ae1c-d4ded9445668" providerId="ADAL" clId="{166E8F5B-D6BB-5581-9835-244A1B68EB26}" dt="2026-07-30T02:15:02.483" v="18" actId="167"/>
          <ac:picMkLst>
            <pc:docMk/>
            <pc:sldMk cId="2215611615" sldId="269"/>
            <ac:picMk id="5" creationId="{FE7A929C-64B5-757D-10DA-4C8F88595351}"/>
          </ac:picMkLst>
        </pc:picChg>
        <pc:picChg chg="del mod">
          <ac:chgData name="Theo Press" userId="e845414f-70b2-4983-ae1c-d4ded9445668" providerId="ADAL" clId="{166E8F5B-D6BB-5581-9835-244A1B68EB26}" dt="2026-07-30T02:14:51.639" v="14" actId="478"/>
          <ac:picMkLst>
            <pc:docMk/>
            <pc:sldMk cId="2215611615" sldId="269"/>
            <ac:picMk id="6" creationId="{ED02D9B6-C566-3BD4-17DD-139EBC9613A6}"/>
          </ac:picMkLst>
        </pc:picChg>
      </pc:sldChg>
      <pc:sldChg chg="addSp delSp modSp mod">
        <pc:chgData name="Theo Press" userId="e845414f-70b2-4983-ae1c-d4ded9445668" providerId="ADAL" clId="{166E8F5B-D6BB-5581-9835-244A1B68EB26}" dt="2026-07-30T02:15:07.487" v="21" actId="167"/>
        <pc:sldMkLst>
          <pc:docMk/>
          <pc:sldMk cId="3920776384" sldId="270"/>
        </pc:sldMkLst>
        <pc:picChg chg="add mod">
          <ac:chgData name="Theo Press" userId="e845414f-70b2-4983-ae1c-d4ded9445668" providerId="ADAL" clId="{166E8F5B-D6BB-5581-9835-244A1B68EB26}" dt="2026-07-30T02:15:07.487" v="21" actId="167"/>
          <ac:picMkLst>
            <pc:docMk/>
            <pc:sldMk cId="3920776384" sldId="270"/>
            <ac:picMk id="3" creationId="{96A991FF-4E6A-23F7-6964-A3DEF9FBC3B8}"/>
          </ac:picMkLst>
        </pc:picChg>
        <pc:picChg chg="del">
          <ac:chgData name="Theo Press" userId="e845414f-70b2-4983-ae1c-d4ded9445668" providerId="ADAL" clId="{166E8F5B-D6BB-5581-9835-244A1B68EB26}" dt="2026-07-30T02:15:05.551" v="19" actId="478"/>
          <ac:picMkLst>
            <pc:docMk/>
            <pc:sldMk cId="3920776384" sldId="270"/>
            <ac:picMk id="4" creationId="{DF5B52B1-3994-9360-1CDA-CE363F531025}"/>
          </ac:picMkLst>
        </pc:picChg>
      </pc:sldChg>
      <pc:sldChg chg="addSp delSp modSp mod">
        <pc:chgData name="Theo Press" userId="e845414f-70b2-4983-ae1c-d4ded9445668" providerId="ADAL" clId="{166E8F5B-D6BB-5581-9835-244A1B68EB26}" dt="2026-07-30T02:14:34.293" v="7" actId="167"/>
        <pc:sldMkLst>
          <pc:docMk/>
          <pc:sldMk cId="619683789" sldId="271"/>
        </pc:sldMkLst>
        <pc:picChg chg="del">
          <ac:chgData name="Theo Press" userId="e845414f-70b2-4983-ae1c-d4ded9445668" providerId="ADAL" clId="{166E8F5B-D6BB-5581-9835-244A1B68EB26}" dt="2026-07-30T02:14:22.144" v="3" actId="478"/>
          <ac:picMkLst>
            <pc:docMk/>
            <pc:sldMk cId="619683789" sldId="271"/>
            <ac:picMk id="5" creationId="{F13F7B45-D309-C822-2F63-F03EAF625C66}"/>
          </ac:picMkLst>
        </pc:picChg>
        <pc:picChg chg="add mod">
          <ac:chgData name="Theo Press" userId="e845414f-70b2-4983-ae1c-d4ded9445668" providerId="ADAL" clId="{166E8F5B-D6BB-5581-9835-244A1B68EB26}" dt="2026-07-30T02:14:34.293" v="7" actId="167"/>
          <ac:picMkLst>
            <pc:docMk/>
            <pc:sldMk cId="619683789" sldId="271"/>
            <ac:picMk id="6" creationId="{B9394F8E-2799-20BA-8A26-BA821CCB1F7C}"/>
          </ac:picMkLst>
        </pc:picChg>
      </pc:sldChg>
      <pc:sldChg chg="addSp delSp modSp mod">
        <pc:chgData name="Theo Press" userId="e845414f-70b2-4983-ae1c-d4ded9445668" providerId="ADAL" clId="{166E8F5B-D6BB-5581-9835-244A1B68EB26}" dt="2026-07-30T02:14:42.869" v="10" actId="167"/>
        <pc:sldMkLst>
          <pc:docMk/>
          <pc:sldMk cId="3344192366" sldId="272"/>
        </pc:sldMkLst>
        <pc:picChg chg="del">
          <ac:chgData name="Theo Press" userId="e845414f-70b2-4983-ae1c-d4ded9445668" providerId="ADAL" clId="{166E8F5B-D6BB-5581-9835-244A1B68EB26}" dt="2026-07-30T02:14:37.934" v="8" actId="478"/>
          <ac:picMkLst>
            <pc:docMk/>
            <pc:sldMk cId="3344192366" sldId="272"/>
            <ac:picMk id="3" creationId="{B88EE5A8-8DE9-EF5D-AF2B-8917D64B8E60}"/>
          </ac:picMkLst>
        </pc:picChg>
        <pc:picChg chg="add mod">
          <ac:chgData name="Theo Press" userId="e845414f-70b2-4983-ae1c-d4ded9445668" providerId="ADAL" clId="{166E8F5B-D6BB-5581-9835-244A1B68EB26}" dt="2026-07-30T02:14:42.869" v="10" actId="167"/>
          <ac:picMkLst>
            <pc:docMk/>
            <pc:sldMk cId="3344192366" sldId="272"/>
            <ac:picMk id="4" creationId="{18D88021-A904-DC93-F023-DC666D18BFB2}"/>
          </ac:picMkLst>
        </pc:picChg>
      </pc:sldChg>
      <pc:sldChg chg="addSp delSp modSp mod">
        <pc:chgData name="Theo Press" userId="e845414f-70b2-4983-ae1c-d4ded9445668" providerId="ADAL" clId="{166E8F5B-D6BB-5581-9835-244A1B68EB26}" dt="2026-07-30T02:14:47.147" v="13" actId="167"/>
        <pc:sldMkLst>
          <pc:docMk/>
          <pc:sldMk cId="2418775541" sldId="273"/>
        </pc:sldMkLst>
        <pc:picChg chg="del">
          <ac:chgData name="Theo Press" userId="e845414f-70b2-4983-ae1c-d4ded9445668" providerId="ADAL" clId="{166E8F5B-D6BB-5581-9835-244A1B68EB26}" dt="2026-07-30T02:14:45.933" v="11" actId="478"/>
          <ac:picMkLst>
            <pc:docMk/>
            <pc:sldMk cId="2418775541" sldId="273"/>
            <ac:picMk id="3" creationId="{9CB0CA6D-9D4E-3C5F-CDF9-E8BD0246456D}"/>
          </ac:picMkLst>
        </pc:picChg>
        <pc:picChg chg="add mod">
          <ac:chgData name="Theo Press" userId="e845414f-70b2-4983-ae1c-d4ded9445668" providerId="ADAL" clId="{166E8F5B-D6BB-5581-9835-244A1B68EB26}" dt="2026-07-30T02:14:47.147" v="13" actId="167"/>
          <ac:picMkLst>
            <pc:docMk/>
            <pc:sldMk cId="2418775541" sldId="273"/>
            <ac:picMk id="4" creationId="{D07F30B5-D4C8-FD29-1831-7055E7798991}"/>
          </ac:picMkLst>
        </pc:picChg>
      </pc:sldChg>
      <pc:sldMasterChg chg="modSldLayout">
        <pc:chgData name="Theo Press" userId="e845414f-70b2-4983-ae1c-d4ded9445668" providerId="ADAL" clId="{166E8F5B-D6BB-5581-9835-244A1B68EB26}" dt="2026-07-30T02:07:54.081" v="0" actId="735"/>
        <pc:sldMasterMkLst>
          <pc:docMk/>
          <pc:sldMasterMk cId="3706364481" sldId="2147483661"/>
        </pc:sldMasterMkLst>
        <pc:sldLayoutChg chg="modSp">
          <pc:chgData name="Theo Press" userId="e845414f-70b2-4983-ae1c-d4ded9445668" providerId="ADAL" clId="{166E8F5B-D6BB-5581-9835-244A1B68EB26}" dt="2026-07-30T02:07:54.081" v="0" actId="735"/>
          <pc:sldLayoutMkLst>
            <pc:docMk/>
            <pc:sldMasterMk cId="3706364481" sldId="2147483661"/>
            <pc:sldLayoutMk cId="1756697216" sldId="2147483663"/>
          </pc:sldLayoutMkLst>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6320CE-F71A-D406-89D2-04818FD3747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NZ"/>
          </a:p>
        </p:txBody>
      </p:sp>
      <p:sp>
        <p:nvSpPr>
          <p:cNvPr id="3" name="Subtitle 2">
            <a:extLst>
              <a:ext uri="{FF2B5EF4-FFF2-40B4-BE49-F238E27FC236}">
                <a16:creationId xmlns:a16="http://schemas.microsoft.com/office/drawing/2014/main" id="{BFF5948C-7EA0-5C20-72FB-5AD8E436058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Z"/>
          </a:p>
        </p:txBody>
      </p:sp>
      <p:sp>
        <p:nvSpPr>
          <p:cNvPr id="4" name="Date Placeholder 3">
            <a:extLst>
              <a:ext uri="{FF2B5EF4-FFF2-40B4-BE49-F238E27FC236}">
                <a16:creationId xmlns:a16="http://schemas.microsoft.com/office/drawing/2014/main" id="{115BA717-8B69-733C-DC86-515EB6EDFB01}"/>
              </a:ext>
            </a:extLst>
          </p:cNvPr>
          <p:cNvSpPr>
            <a:spLocks noGrp="1"/>
          </p:cNvSpPr>
          <p:nvPr>
            <p:ph type="dt" sz="half" idx="10"/>
          </p:nvPr>
        </p:nvSpPr>
        <p:spPr/>
        <p:txBody>
          <a:bodyPr/>
          <a:lstStyle/>
          <a:p>
            <a:fld id="{DBA407B6-053C-47E8-89D4-A7007E40DB25}" type="datetimeFigureOut">
              <a:rPr lang="en-NZ" smtClean="0"/>
              <a:t>30/07/2026</a:t>
            </a:fld>
            <a:endParaRPr lang="en-NZ"/>
          </a:p>
        </p:txBody>
      </p:sp>
      <p:sp>
        <p:nvSpPr>
          <p:cNvPr id="5" name="Footer Placeholder 4">
            <a:extLst>
              <a:ext uri="{FF2B5EF4-FFF2-40B4-BE49-F238E27FC236}">
                <a16:creationId xmlns:a16="http://schemas.microsoft.com/office/drawing/2014/main" id="{8AD6B6AD-E61C-A32C-9795-CEF97B45E887}"/>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FC035A9D-A882-07A1-1E8F-F829D93B4038}"/>
              </a:ext>
            </a:extLst>
          </p:cNvPr>
          <p:cNvSpPr>
            <a:spLocks noGrp="1"/>
          </p:cNvSpPr>
          <p:nvPr>
            <p:ph type="sldNum" sz="quarter" idx="12"/>
          </p:nvPr>
        </p:nvSpPr>
        <p:spPr/>
        <p:txBody>
          <a:bodyPr/>
          <a:lstStyle/>
          <a:p>
            <a:fld id="{0CDA91B6-7B70-4A0B-8EE6-5CF47CFAD3BF}" type="slidenum">
              <a:rPr lang="en-NZ" smtClean="0"/>
              <a:t>‹#›</a:t>
            </a:fld>
            <a:endParaRPr lang="en-NZ"/>
          </a:p>
        </p:txBody>
      </p:sp>
    </p:spTree>
    <p:extLst>
      <p:ext uri="{BB962C8B-B14F-4D97-AF65-F5344CB8AC3E}">
        <p14:creationId xmlns:p14="http://schemas.microsoft.com/office/powerpoint/2010/main" val="18961883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8C17A5-44C7-387F-45DF-BA8FAAE54791}"/>
              </a:ext>
            </a:extLst>
          </p:cNvPr>
          <p:cNvSpPr>
            <a:spLocks noGrp="1"/>
          </p:cNvSpPr>
          <p:nvPr>
            <p:ph type="title"/>
          </p:nvPr>
        </p:nvSpPr>
        <p:spPr/>
        <p:txBody>
          <a:bodyPr/>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F0C7152D-2F25-2936-1546-A74AC50129C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B5C92C20-9AFC-DC6C-5C23-08DA36AAA104}"/>
              </a:ext>
            </a:extLst>
          </p:cNvPr>
          <p:cNvSpPr>
            <a:spLocks noGrp="1"/>
          </p:cNvSpPr>
          <p:nvPr>
            <p:ph type="dt" sz="half" idx="10"/>
          </p:nvPr>
        </p:nvSpPr>
        <p:spPr/>
        <p:txBody>
          <a:bodyPr/>
          <a:lstStyle/>
          <a:p>
            <a:fld id="{DBA407B6-053C-47E8-89D4-A7007E40DB25}" type="datetimeFigureOut">
              <a:rPr lang="en-NZ" smtClean="0"/>
              <a:t>30/07/2026</a:t>
            </a:fld>
            <a:endParaRPr lang="en-NZ"/>
          </a:p>
        </p:txBody>
      </p:sp>
      <p:sp>
        <p:nvSpPr>
          <p:cNvPr id="5" name="Footer Placeholder 4">
            <a:extLst>
              <a:ext uri="{FF2B5EF4-FFF2-40B4-BE49-F238E27FC236}">
                <a16:creationId xmlns:a16="http://schemas.microsoft.com/office/drawing/2014/main" id="{03B7A9B1-96CE-A8CF-A7E2-17E0DC6F6A73}"/>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D07C2CCC-0328-57BE-3A01-D06508197E71}"/>
              </a:ext>
            </a:extLst>
          </p:cNvPr>
          <p:cNvSpPr>
            <a:spLocks noGrp="1"/>
          </p:cNvSpPr>
          <p:nvPr>
            <p:ph type="sldNum" sz="quarter" idx="12"/>
          </p:nvPr>
        </p:nvSpPr>
        <p:spPr/>
        <p:txBody>
          <a:bodyPr/>
          <a:lstStyle/>
          <a:p>
            <a:fld id="{0CDA91B6-7B70-4A0B-8EE6-5CF47CFAD3BF}" type="slidenum">
              <a:rPr lang="en-NZ" smtClean="0"/>
              <a:t>‹#›</a:t>
            </a:fld>
            <a:endParaRPr lang="en-NZ"/>
          </a:p>
        </p:txBody>
      </p:sp>
    </p:spTree>
    <p:extLst>
      <p:ext uri="{BB962C8B-B14F-4D97-AF65-F5344CB8AC3E}">
        <p14:creationId xmlns:p14="http://schemas.microsoft.com/office/powerpoint/2010/main" val="27221638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499BFDF-AA40-5289-A03F-29373F0E3B7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NZ"/>
          </a:p>
        </p:txBody>
      </p:sp>
      <p:sp>
        <p:nvSpPr>
          <p:cNvPr id="3" name="Vertical Text Placeholder 2">
            <a:extLst>
              <a:ext uri="{FF2B5EF4-FFF2-40B4-BE49-F238E27FC236}">
                <a16:creationId xmlns:a16="http://schemas.microsoft.com/office/drawing/2014/main" id="{0360BD14-F678-0FF5-1CC8-9B844FE04BD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40DE504E-4EF5-C14B-7C38-E638AA094C46}"/>
              </a:ext>
            </a:extLst>
          </p:cNvPr>
          <p:cNvSpPr>
            <a:spLocks noGrp="1"/>
          </p:cNvSpPr>
          <p:nvPr>
            <p:ph type="dt" sz="half" idx="10"/>
          </p:nvPr>
        </p:nvSpPr>
        <p:spPr/>
        <p:txBody>
          <a:bodyPr/>
          <a:lstStyle/>
          <a:p>
            <a:fld id="{DBA407B6-053C-47E8-89D4-A7007E40DB25}" type="datetimeFigureOut">
              <a:rPr lang="en-NZ" smtClean="0"/>
              <a:t>30/07/2026</a:t>
            </a:fld>
            <a:endParaRPr lang="en-NZ"/>
          </a:p>
        </p:txBody>
      </p:sp>
      <p:sp>
        <p:nvSpPr>
          <p:cNvPr id="5" name="Footer Placeholder 4">
            <a:extLst>
              <a:ext uri="{FF2B5EF4-FFF2-40B4-BE49-F238E27FC236}">
                <a16:creationId xmlns:a16="http://schemas.microsoft.com/office/drawing/2014/main" id="{B12FA4D7-B944-A1F6-8FF3-F9E943031FFC}"/>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082DD203-0CFF-5366-7066-97FB6D4694FF}"/>
              </a:ext>
            </a:extLst>
          </p:cNvPr>
          <p:cNvSpPr>
            <a:spLocks noGrp="1"/>
          </p:cNvSpPr>
          <p:nvPr>
            <p:ph type="sldNum" sz="quarter" idx="12"/>
          </p:nvPr>
        </p:nvSpPr>
        <p:spPr/>
        <p:txBody>
          <a:bodyPr/>
          <a:lstStyle/>
          <a:p>
            <a:fld id="{0CDA91B6-7B70-4A0B-8EE6-5CF47CFAD3BF}" type="slidenum">
              <a:rPr lang="en-NZ" smtClean="0"/>
              <a:t>‹#›</a:t>
            </a:fld>
            <a:endParaRPr lang="en-NZ"/>
          </a:p>
        </p:txBody>
      </p:sp>
    </p:spTree>
    <p:extLst>
      <p:ext uri="{BB962C8B-B14F-4D97-AF65-F5344CB8AC3E}">
        <p14:creationId xmlns:p14="http://schemas.microsoft.com/office/powerpoint/2010/main" val="24963553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7AE07B-AFCC-F587-12EA-81D50943C86A}"/>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7F6D9ADD-B5A9-B8A9-87D9-C3DEA882C38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CDAAD072-D06C-F39A-E3E9-BF2B7FE7A653}"/>
              </a:ext>
            </a:extLst>
          </p:cNvPr>
          <p:cNvSpPr>
            <a:spLocks noGrp="1"/>
          </p:cNvSpPr>
          <p:nvPr>
            <p:ph type="dt" sz="half" idx="10"/>
          </p:nvPr>
        </p:nvSpPr>
        <p:spPr/>
        <p:txBody>
          <a:bodyPr/>
          <a:lstStyle/>
          <a:p>
            <a:fld id="{DBA407B6-053C-47E8-89D4-A7007E40DB25}" type="datetimeFigureOut">
              <a:rPr lang="en-NZ" smtClean="0"/>
              <a:t>30/07/2026</a:t>
            </a:fld>
            <a:endParaRPr lang="en-NZ"/>
          </a:p>
        </p:txBody>
      </p:sp>
      <p:sp>
        <p:nvSpPr>
          <p:cNvPr id="5" name="Footer Placeholder 4">
            <a:extLst>
              <a:ext uri="{FF2B5EF4-FFF2-40B4-BE49-F238E27FC236}">
                <a16:creationId xmlns:a16="http://schemas.microsoft.com/office/drawing/2014/main" id="{6FADE304-A491-AD3F-BDC1-2D0F559EE179}"/>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BFC63292-48AD-56AE-E440-490586802E3A}"/>
              </a:ext>
            </a:extLst>
          </p:cNvPr>
          <p:cNvSpPr>
            <a:spLocks noGrp="1"/>
          </p:cNvSpPr>
          <p:nvPr>
            <p:ph type="sldNum" sz="quarter" idx="12"/>
          </p:nvPr>
        </p:nvSpPr>
        <p:spPr/>
        <p:txBody>
          <a:bodyPr/>
          <a:lstStyle/>
          <a:p>
            <a:fld id="{0CDA91B6-7B70-4A0B-8EE6-5CF47CFAD3BF}" type="slidenum">
              <a:rPr lang="en-NZ" smtClean="0"/>
              <a:t>‹#›</a:t>
            </a:fld>
            <a:endParaRPr lang="en-NZ"/>
          </a:p>
        </p:txBody>
      </p:sp>
    </p:spTree>
    <p:extLst>
      <p:ext uri="{BB962C8B-B14F-4D97-AF65-F5344CB8AC3E}">
        <p14:creationId xmlns:p14="http://schemas.microsoft.com/office/powerpoint/2010/main" val="175669721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F482EE-5E28-59EC-7366-A5585E4B2FE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NZ"/>
          </a:p>
        </p:txBody>
      </p:sp>
      <p:sp>
        <p:nvSpPr>
          <p:cNvPr id="3" name="Text Placeholder 2">
            <a:extLst>
              <a:ext uri="{FF2B5EF4-FFF2-40B4-BE49-F238E27FC236}">
                <a16:creationId xmlns:a16="http://schemas.microsoft.com/office/drawing/2014/main" id="{358D53A9-A611-E8AB-2776-FFB41FBC231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80FC43C-73B2-8395-FC65-F229DFE0ACE1}"/>
              </a:ext>
            </a:extLst>
          </p:cNvPr>
          <p:cNvSpPr>
            <a:spLocks noGrp="1"/>
          </p:cNvSpPr>
          <p:nvPr>
            <p:ph type="dt" sz="half" idx="10"/>
          </p:nvPr>
        </p:nvSpPr>
        <p:spPr/>
        <p:txBody>
          <a:bodyPr/>
          <a:lstStyle/>
          <a:p>
            <a:fld id="{DBA407B6-053C-47E8-89D4-A7007E40DB25}" type="datetimeFigureOut">
              <a:rPr lang="en-NZ" smtClean="0"/>
              <a:t>30/07/2026</a:t>
            </a:fld>
            <a:endParaRPr lang="en-NZ"/>
          </a:p>
        </p:txBody>
      </p:sp>
      <p:sp>
        <p:nvSpPr>
          <p:cNvPr id="5" name="Footer Placeholder 4">
            <a:extLst>
              <a:ext uri="{FF2B5EF4-FFF2-40B4-BE49-F238E27FC236}">
                <a16:creationId xmlns:a16="http://schemas.microsoft.com/office/drawing/2014/main" id="{288EAC4C-4ABC-BE67-07C0-29CA4377D028}"/>
              </a:ext>
            </a:extLst>
          </p:cNvPr>
          <p:cNvSpPr>
            <a:spLocks noGrp="1"/>
          </p:cNvSpPr>
          <p:nvPr>
            <p:ph type="ftr" sz="quarter" idx="11"/>
          </p:nvPr>
        </p:nvSpPr>
        <p:spPr/>
        <p:txBody>
          <a:bodyPr/>
          <a:lstStyle/>
          <a:p>
            <a:endParaRPr lang="en-NZ"/>
          </a:p>
        </p:txBody>
      </p:sp>
      <p:sp>
        <p:nvSpPr>
          <p:cNvPr id="6" name="Slide Number Placeholder 5">
            <a:extLst>
              <a:ext uri="{FF2B5EF4-FFF2-40B4-BE49-F238E27FC236}">
                <a16:creationId xmlns:a16="http://schemas.microsoft.com/office/drawing/2014/main" id="{A62CF2A5-5C13-94B0-B027-26C9C6584F9B}"/>
              </a:ext>
            </a:extLst>
          </p:cNvPr>
          <p:cNvSpPr>
            <a:spLocks noGrp="1"/>
          </p:cNvSpPr>
          <p:nvPr>
            <p:ph type="sldNum" sz="quarter" idx="12"/>
          </p:nvPr>
        </p:nvSpPr>
        <p:spPr/>
        <p:txBody>
          <a:bodyPr/>
          <a:lstStyle/>
          <a:p>
            <a:fld id="{0CDA91B6-7B70-4A0B-8EE6-5CF47CFAD3BF}" type="slidenum">
              <a:rPr lang="en-NZ" smtClean="0"/>
              <a:t>‹#›</a:t>
            </a:fld>
            <a:endParaRPr lang="en-NZ"/>
          </a:p>
        </p:txBody>
      </p:sp>
    </p:spTree>
    <p:extLst>
      <p:ext uri="{BB962C8B-B14F-4D97-AF65-F5344CB8AC3E}">
        <p14:creationId xmlns:p14="http://schemas.microsoft.com/office/powerpoint/2010/main" val="21534526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8A5B32-8CEC-DFDA-E6C9-03CD7ABCB110}"/>
              </a:ext>
            </a:extLst>
          </p:cNvPr>
          <p:cNvSpPr>
            <a:spLocks noGrp="1"/>
          </p:cNvSpPr>
          <p:nvPr>
            <p:ph type="title"/>
          </p:nvPr>
        </p:nvSpPr>
        <p:spPr/>
        <p:txBody>
          <a:bodyPr/>
          <a:lstStyle/>
          <a:p>
            <a:r>
              <a:rPr lang="en-US"/>
              <a:t>Click to edit Master title style</a:t>
            </a:r>
            <a:endParaRPr lang="en-NZ"/>
          </a:p>
        </p:txBody>
      </p:sp>
      <p:sp>
        <p:nvSpPr>
          <p:cNvPr id="3" name="Content Placeholder 2">
            <a:extLst>
              <a:ext uri="{FF2B5EF4-FFF2-40B4-BE49-F238E27FC236}">
                <a16:creationId xmlns:a16="http://schemas.microsoft.com/office/drawing/2014/main" id="{5219FE3F-06D3-E268-8755-BBA4FEA7199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Content Placeholder 3">
            <a:extLst>
              <a:ext uri="{FF2B5EF4-FFF2-40B4-BE49-F238E27FC236}">
                <a16:creationId xmlns:a16="http://schemas.microsoft.com/office/drawing/2014/main" id="{EA1A395C-972C-A791-F097-ED40A29BB4F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Date Placeholder 4">
            <a:extLst>
              <a:ext uri="{FF2B5EF4-FFF2-40B4-BE49-F238E27FC236}">
                <a16:creationId xmlns:a16="http://schemas.microsoft.com/office/drawing/2014/main" id="{EEDA9F81-5DF3-BB85-A751-60B2DA2AD0ED}"/>
              </a:ext>
            </a:extLst>
          </p:cNvPr>
          <p:cNvSpPr>
            <a:spLocks noGrp="1"/>
          </p:cNvSpPr>
          <p:nvPr>
            <p:ph type="dt" sz="half" idx="10"/>
          </p:nvPr>
        </p:nvSpPr>
        <p:spPr/>
        <p:txBody>
          <a:bodyPr/>
          <a:lstStyle/>
          <a:p>
            <a:fld id="{DBA407B6-053C-47E8-89D4-A7007E40DB25}" type="datetimeFigureOut">
              <a:rPr lang="en-NZ" smtClean="0"/>
              <a:t>30/07/2026</a:t>
            </a:fld>
            <a:endParaRPr lang="en-NZ"/>
          </a:p>
        </p:txBody>
      </p:sp>
      <p:sp>
        <p:nvSpPr>
          <p:cNvPr id="6" name="Footer Placeholder 5">
            <a:extLst>
              <a:ext uri="{FF2B5EF4-FFF2-40B4-BE49-F238E27FC236}">
                <a16:creationId xmlns:a16="http://schemas.microsoft.com/office/drawing/2014/main" id="{87BBD50E-5853-5F17-177C-FA54A4359CDF}"/>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830BD6CE-AEC5-BF4E-4874-65DB92C4AC33}"/>
              </a:ext>
            </a:extLst>
          </p:cNvPr>
          <p:cNvSpPr>
            <a:spLocks noGrp="1"/>
          </p:cNvSpPr>
          <p:nvPr>
            <p:ph type="sldNum" sz="quarter" idx="12"/>
          </p:nvPr>
        </p:nvSpPr>
        <p:spPr/>
        <p:txBody>
          <a:bodyPr/>
          <a:lstStyle/>
          <a:p>
            <a:fld id="{0CDA91B6-7B70-4A0B-8EE6-5CF47CFAD3BF}" type="slidenum">
              <a:rPr lang="en-NZ" smtClean="0"/>
              <a:t>‹#›</a:t>
            </a:fld>
            <a:endParaRPr lang="en-NZ"/>
          </a:p>
        </p:txBody>
      </p:sp>
    </p:spTree>
    <p:extLst>
      <p:ext uri="{BB962C8B-B14F-4D97-AF65-F5344CB8AC3E}">
        <p14:creationId xmlns:p14="http://schemas.microsoft.com/office/powerpoint/2010/main" val="27246317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B08954-6C52-1AD2-DA67-C8DE41CD84C7}"/>
              </a:ext>
            </a:extLst>
          </p:cNvPr>
          <p:cNvSpPr>
            <a:spLocks noGrp="1"/>
          </p:cNvSpPr>
          <p:nvPr>
            <p:ph type="title"/>
          </p:nvPr>
        </p:nvSpPr>
        <p:spPr>
          <a:xfrm>
            <a:off x="839788" y="365125"/>
            <a:ext cx="10515600" cy="1325563"/>
          </a:xfrm>
        </p:spPr>
        <p:txBody>
          <a:bodyPr/>
          <a:lstStyle/>
          <a:p>
            <a:r>
              <a:rPr lang="en-US"/>
              <a:t>Click to edit Master title style</a:t>
            </a:r>
            <a:endParaRPr lang="en-NZ"/>
          </a:p>
        </p:txBody>
      </p:sp>
      <p:sp>
        <p:nvSpPr>
          <p:cNvPr id="3" name="Text Placeholder 2">
            <a:extLst>
              <a:ext uri="{FF2B5EF4-FFF2-40B4-BE49-F238E27FC236}">
                <a16:creationId xmlns:a16="http://schemas.microsoft.com/office/drawing/2014/main" id="{AEB44DF5-79BC-ACF1-6133-BD1B44785E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F65BF9B-9336-B69C-30D2-7D48FFE5A20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5" name="Text Placeholder 4">
            <a:extLst>
              <a:ext uri="{FF2B5EF4-FFF2-40B4-BE49-F238E27FC236}">
                <a16:creationId xmlns:a16="http://schemas.microsoft.com/office/drawing/2014/main" id="{F3D4ADD7-6B2C-BFD6-5F99-B8A648CA4A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8231670-C642-09FE-4FE0-E110EB22EFE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7" name="Date Placeholder 6">
            <a:extLst>
              <a:ext uri="{FF2B5EF4-FFF2-40B4-BE49-F238E27FC236}">
                <a16:creationId xmlns:a16="http://schemas.microsoft.com/office/drawing/2014/main" id="{B5C860FD-33EB-647E-B8CF-D50E9563E511}"/>
              </a:ext>
            </a:extLst>
          </p:cNvPr>
          <p:cNvSpPr>
            <a:spLocks noGrp="1"/>
          </p:cNvSpPr>
          <p:nvPr>
            <p:ph type="dt" sz="half" idx="10"/>
          </p:nvPr>
        </p:nvSpPr>
        <p:spPr/>
        <p:txBody>
          <a:bodyPr/>
          <a:lstStyle/>
          <a:p>
            <a:fld id="{DBA407B6-053C-47E8-89D4-A7007E40DB25}" type="datetimeFigureOut">
              <a:rPr lang="en-NZ" smtClean="0"/>
              <a:t>30/07/2026</a:t>
            </a:fld>
            <a:endParaRPr lang="en-NZ"/>
          </a:p>
        </p:txBody>
      </p:sp>
      <p:sp>
        <p:nvSpPr>
          <p:cNvPr id="8" name="Footer Placeholder 7">
            <a:extLst>
              <a:ext uri="{FF2B5EF4-FFF2-40B4-BE49-F238E27FC236}">
                <a16:creationId xmlns:a16="http://schemas.microsoft.com/office/drawing/2014/main" id="{980BEBA2-1010-880A-A6CA-29A909360138}"/>
              </a:ext>
            </a:extLst>
          </p:cNvPr>
          <p:cNvSpPr>
            <a:spLocks noGrp="1"/>
          </p:cNvSpPr>
          <p:nvPr>
            <p:ph type="ftr" sz="quarter" idx="11"/>
          </p:nvPr>
        </p:nvSpPr>
        <p:spPr/>
        <p:txBody>
          <a:bodyPr/>
          <a:lstStyle/>
          <a:p>
            <a:endParaRPr lang="en-NZ"/>
          </a:p>
        </p:txBody>
      </p:sp>
      <p:sp>
        <p:nvSpPr>
          <p:cNvPr id="9" name="Slide Number Placeholder 8">
            <a:extLst>
              <a:ext uri="{FF2B5EF4-FFF2-40B4-BE49-F238E27FC236}">
                <a16:creationId xmlns:a16="http://schemas.microsoft.com/office/drawing/2014/main" id="{1D5511F3-8C70-CF29-6557-1E5EC2F33034}"/>
              </a:ext>
            </a:extLst>
          </p:cNvPr>
          <p:cNvSpPr>
            <a:spLocks noGrp="1"/>
          </p:cNvSpPr>
          <p:nvPr>
            <p:ph type="sldNum" sz="quarter" idx="12"/>
          </p:nvPr>
        </p:nvSpPr>
        <p:spPr/>
        <p:txBody>
          <a:bodyPr/>
          <a:lstStyle/>
          <a:p>
            <a:fld id="{0CDA91B6-7B70-4A0B-8EE6-5CF47CFAD3BF}" type="slidenum">
              <a:rPr lang="en-NZ" smtClean="0"/>
              <a:t>‹#›</a:t>
            </a:fld>
            <a:endParaRPr lang="en-NZ"/>
          </a:p>
        </p:txBody>
      </p:sp>
    </p:spTree>
    <p:extLst>
      <p:ext uri="{BB962C8B-B14F-4D97-AF65-F5344CB8AC3E}">
        <p14:creationId xmlns:p14="http://schemas.microsoft.com/office/powerpoint/2010/main" val="28752139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1EE550-EA7E-CABA-9B27-536B333AF659}"/>
              </a:ext>
            </a:extLst>
          </p:cNvPr>
          <p:cNvSpPr>
            <a:spLocks noGrp="1"/>
          </p:cNvSpPr>
          <p:nvPr>
            <p:ph type="title"/>
          </p:nvPr>
        </p:nvSpPr>
        <p:spPr/>
        <p:txBody>
          <a:bodyPr/>
          <a:lstStyle/>
          <a:p>
            <a:r>
              <a:rPr lang="en-US"/>
              <a:t>Click to edit Master title style</a:t>
            </a:r>
            <a:endParaRPr lang="en-NZ"/>
          </a:p>
        </p:txBody>
      </p:sp>
      <p:sp>
        <p:nvSpPr>
          <p:cNvPr id="3" name="Date Placeholder 2">
            <a:extLst>
              <a:ext uri="{FF2B5EF4-FFF2-40B4-BE49-F238E27FC236}">
                <a16:creationId xmlns:a16="http://schemas.microsoft.com/office/drawing/2014/main" id="{DF8458A5-5CEC-F0B4-19FB-B856E21D4E69}"/>
              </a:ext>
            </a:extLst>
          </p:cNvPr>
          <p:cNvSpPr>
            <a:spLocks noGrp="1"/>
          </p:cNvSpPr>
          <p:nvPr>
            <p:ph type="dt" sz="half" idx="10"/>
          </p:nvPr>
        </p:nvSpPr>
        <p:spPr/>
        <p:txBody>
          <a:bodyPr/>
          <a:lstStyle/>
          <a:p>
            <a:fld id="{DBA407B6-053C-47E8-89D4-A7007E40DB25}" type="datetimeFigureOut">
              <a:rPr lang="en-NZ" smtClean="0"/>
              <a:t>30/07/2026</a:t>
            </a:fld>
            <a:endParaRPr lang="en-NZ"/>
          </a:p>
        </p:txBody>
      </p:sp>
      <p:sp>
        <p:nvSpPr>
          <p:cNvPr id="4" name="Footer Placeholder 3">
            <a:extLst>
              <a:ext uri="{FF2B5EF4-FFF2-40B4-BE49-F238E27FC236}">
                <a16:creationId xmlns:a16="http://schemas.microsoft.com/office/drawing/2014/main" id="{1D5DB044-04C5-F6A6-294B-1840197550D8}"/>
              </a:ext>
            </a:extLst>
          </p:cNvPr>
          <p:cNvSpPr>
            <a:spLocks noGrp="1"/>
          </p:cNvSpPr>
          <p:nvPr>
            <p:ph type="ftr" sz="quarter" idx="11"/>
          </p:nvPr>
        </p:nvSpPr>
        <p:spPr/>
        <p:txBody>
          <a:bodyPr/>
          <a:lstStyle/>
          <a:p>
            <a:endParaRPr lang="en-NZ"/>
          </a:p>
        </p:txBody>
      </p:sp>
      <p:sp>
        <p:nvSpPr>
          <p:cNvPr id="5" name="Slide Number Placeholder 4">
            <a:extLst>
              <a:ext uri="{FF2B5EF4-FFF2-40B4-BE49-F238E27FC236}">
                <a16:creationId xmlns:a16="http://schemas.microsoft.com/office/drawing/2014/main" id="{CB84F1D0-17E7-9B1F-79EF-47B83FA92307}"/>
              </a:ext>
            </a:extLst>
          </p:cNvPr>
          <p:cNvSpPr>
            <a:spLocks noGrp="1"/>
          </p:cNvSpPr>
          <p:nvPr>
            <p:ph type="sldNum" sz="quarter" idx="12"/>
          </p:nvPr>
        </p:nvSpPr>
        <p:spPr/>
        <p:txBody>
          <a:bodyPr/>
          <a:lstStyle/>
          <a:p>
            <a:fld id="{0CDA91B6-7B70-4A0B-8EE6-5CF47CFAD3BF}" type="slidenum">
              <a:rPr lang="en-NZ" smtClean="0"/>
              <a:t>‹#›</a:t>
            </a:fld>
            <a:endParaRPr lang="en-NZ"/>
          </a:p>
        </p:txBody>
      </p:sp>
    </p:spTree>
    <p:extLst>
      <p:ext uri="{BB962C8B-B14F-4D97-AF65-F5344CB8AC3E}">
        <p14:creationId xmlns:p14="http://schemas.microsoft.com/office/powerpoint/2010/main" val="38052108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86E5F1F-140A-E3C0-34D8-49CDE777782F}"/>
              </a:ext>
            </a:extLst>
          </p:cNvPr>
          <p:cNvSpPr>
            <a:spLocks noGrp="1"/>
          </p:cNvSpPr>
          <p:nvPr>
            <p:ph type="dt" sz="half" idx="10"/>
          </p:nvPr>
        </p:nvSpPr>
        <p:spPr/>
        <p:txBody>
          <a:bodyPr/>
          <a:lstStyle/>
          <a:p>
            <a:fld id="{DBA407B6-053C-47E8-89D4-A7007E40DB25}" type="datetimeFigureOut">
              <a:rPr lang="en-NZ" smtClean="0"/>
              <a:t>30/07/2026</a:t>
            </a:fld>
            <a:endParaRPr lang="en-NZ"/>
          </a:p>
        </p:txBody>
      </p:sp>
      <p:sp>
        <p:nvSpPr>
          <p:cNvPr id="3" name="Footer Placeholder 2">
            <a:extLst>
              <a:ext uri="{FF2B5EF4-FFF2-40B4-BE49-F238E27FC236}">
                <a16:creationId xmlns:a16="http://schemas.microsoft.com/office/drawing/2014/main" id="{48FB0FB9-61B8-5B3D-8F90-CF8F526F0F3B}"/>
              </a:ext>
            </a:extLst>
          </p:cNvPr>
          <p:cNvSpPr>
            <a:spLocks noGrp="1"/>
          </p:cNvSpPr>
          <p:nvPr>
            <p:ph type="ftr" sz="quarter" idx="11"/>
          </p:nvPr>
        </p:nvSpPr>
        <p:spPr/>
        <p:txBody>
          <a:bodyPr/>
          <a:lstStyle/>
          <a:p>
            <a:endParaRPr lang="en-NZ"/>
          </a:p>
        </p:txBody>
      </p:sp>
      <p:sp>
        <p:nvSpPr>
          <p:cNvPr id="4" name="Slide Number Placeholder 3">
            <a:extLst>
              <a:ext uri="{FF2B5EF4-FFF2-40B4-BE49-F238E27FC236}">
                <a16:creationId xmlns:a16="http://schemas.microsoft.com/office/drawing/2014/main" id="{0E162B0B-C62E-15C5-4EA2-8DC012035179}"/>
              </a:ext>
            </a:extLst>
          </p:cNvPr>
          <p:cNvSpPr>
            <a:spLocks noGrp="1"/>
          </p:cNvSpPr>
          <p:nvPr>
            <p:ph type="sldNum" sz="quarter" idx="12"/>
          </p:nvPr>
        </p:nvSpPr>
        <p:spPr/>
        <p:txBody>
          <a:bodyPr/>
          <a:lstStyle/>
          <a:p>
            <a:fld id="{0CDA91B6-7B70-4A0B-8EE6-5CF47CFAD3BF}" type="slidenum">
              <a:rPr lang="en-NZ" smtClean="0"/>
              <a:t>‹#›</a:t>
            </a:fld>
            <a:endParaRPr lang="en-NZ"/>
          </a:p>
        </p:txBody>
      </p:sp>
    </p:spTree>
    <p:extLst>
      <p:ext uri="{BB962C8B-B14F-4D97-AF65-F5344CB8AC3E}">
        <p14:creationId xmlns:p14="http://schemas.microsoft.com/office/powerpoint/2010/main" val="21540495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B68D2C-8224-DD11-65E3-F878C619E17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Content Placeholder 2">
            <a:extLst>
              <a:ext uri="{FF2B5EF4-FFF2-40B4-BE49-F238E27FC236}">
                <a16:creationId xmlns:a16="http://schemas.microsoft.com/office/drawing/2014/main" id="{87B9B616-4ED8-AC6C-F559-7CA9CAFACC5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Text Placeholder 3">
            <a:extLst>
              <a:ext uri="{FF2B5EF4-FFF2-40B4-BE49-F238E27FC236}">
                <a16:creationId xmlns:a16="http://schemas.microsoft.com/office/drawing/2014/main" id="{C3313190-0AE5-E29A-8DC7-6C0AA94560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EB80429-B4BA-DFDC-D135-7E17E8E2B89B}"/>
              </a:ext>
            </a:extLst>
          </p:cNvPr>
          <p:cNvSpPr>
            <a:spLocks noGrp="1"/>
          </p:cNvSpPr>
          <p:nvPr>
            <p:ph type="dt" sz="half" idx="10"/>
          </p:nvPr>
        </p:nvSpPr>
        <p:spPr/>
        <p:txBody>
          <a:bodyPr/>
          <a:lstStyle/>
          <a:p>
            <a:fld id="{DBA407B6-053C-47E8-89D4-A7007E40DB25}" type="datetimeFigureOut">
              <a:rPr lang="en-NZ" smtClean="0"/>
              <a:t>30/07/2026</a:t>
            </a:fld>
            <a:endParaRPr lang="en-NZ"/>
          </a:p>
        </p:txBody>
      </p:sp>
      <p:sp>
        <p:nvSpPr>
          <p:cNvPr id="6" name="Footer Placeholder 5">
            <a:extLst>
              <a:ext uri="{FF2B5EF4-FFF2-40B4-BE49-F238E27FC236}">
                <a16:creationId xmlns:a16="http://schemas.microsoft.com/office/drawing/2014/main" id="{79790679-1C4F-6E7B-E102-5FBFA8BE1AEA}"/>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1A5F99E9-AE2F-5A36-7F8A-B8A7C8DC969C}"/>
              </a:ext>
            </a:extLst>
          </p:cNvPr>
          <p:cNvSpPr>
            <a:spLocks noGrp="1"/>
          </p:cNvSpPr>
          <p:nvPr>
            <p:ph type="sldNum" sz="quarter" idx="12"/>
          </p:nvPr>
        </p:nvSpPr>
        <p:spPr/>
        <p:txBody>
          <a:bodyPr/>
          <a:lstStyle/>
          <a:p>
            <a:fld id="{0CDA91B6-7B70-4A0B-8EE6-5CF47CFAD3BF}" type="slidenum">
              <a:rPr lang="en-NZ" smtClean="0"/>
              <a:t>‹#›</a:t>
            </a:fld>
            <a:endParaRPr lang="en-NZ"/>
          </a:p>
        </p:txBody>
      </p:sp>
    </p:spTree>
    <p:extLst>
      <p:ext uri="{BB962C8B-B14F-4D97-AF65-F5344CB8AC3E}">
        <p14:creationId xmlns:p14="http://schemas.microsoft.com/office/powerpoint/2010/main" val="30936494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2D723D-32D3-2162-7157-240C47C728F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Z"/>
          </a:p>
        </p:txBody>
      </p:sp>
      <p:sp>
        <p:nvSpPr>
          <p:cNvPr id="3" name="Picture Placeholder 2">
            <a:extLst>
              <a:ext uri="{FF2B5EF4-FFF2-40B4-BE49-F238E27FC236}">
                <a16:creationId xmlns:a16="http://schemas.microsoft.com/office/drawing/2014/main" id="{66392C71-2932-9984-88DE-8B043652F87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a:extLst>
              <a:ext uri="{FF2B5EF4-FFF2-40B4-BE49-F238E27FC236}">
                <a16:creationId xmlns:a16="http://schemas.microsoft.com/office/drawing/2014/main" id="{89C9AC67-0F46-FD64-A212-4B7C26EC0E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AA491E1-2BFC-9935-1172-36815151CABC}"/>
              </a:ext>
            </a:extLst>
          </p:cNvPr>
          <p:cNvSpPr>
            <a:spLocks noGrp="1"/>
          </p:cNvSpPr>
          <p:nvPr>
            <p:ph type="dt" sz="half" idx="10"/>
          </p:nvPr>
        </p:nvSpPr>
        <p:spPr/>
        <p:txBody>
          <a:bodyPr/>
          <a:lstStyle/>
          <a:p>
            <a:fld id="{DBA407B6-053C-47E8-89D4-A7007E40DB25}" type="datetimeFigureOut">
              <a:rPr lang="en-NZ" smtClean="0"/>
              <a:t>30/07/2026</a:t>
            </a:fld>
            <a:endParaRPr lang="en-NZ"/>
          </a:p>
        </p:txBody>
      </p:sp>
      <p:sp>
        <p:nvSpPr>
          <p:cNvPr id="6" name="Footer Placeholder 5">
            <a:extLst>
              <a:ext uri="{FF2B5EF4-FFF2-40B4-BE49-F238E27FC236}">
                <a16:creationId xmlns:a16="http://schemas.microsoft.com/office/drawing/2014/main" id="{141963DE-B9B4-AB94-AD0B-3B16DA0BB564}"/>
              </a:ext>
            </a:extLst>
          </p:cNvPr>
          <p:cNvSpPr>
            <a:spLocks noGrp="1"/>
          </p:cNvSpPr>
          <p:nvPr>
            <p:ph type="ftr" sz="quarter" idx="11"/>
          </p:nvPr>
        </p:nvSpPr>
        <p:spPr/>
        <p:txBody>
          <a:bodyPr/>
          <a:lstStyle/>
          <a:p>
            <a:endParaRPr lang="en-NZ"/>
          </a:p>
        </p:txBody>
      </p:sp>
      <p:sp>
        <p:nvSpPr>
          <p:cNvPr id="7" name="Slide Number Placeholder 6">
            <a:extLst>
              <a:ext uri="{FF2B5EF4-FFF2-40B4-BE49-F238E27FC236}">
                <a16:creationId xmlns:a16="http://schemas.microsoft.com/office/drawing/2014/main" id="{5CCDE9B0-6C96-CE18-E8DD-128C3D32BA00}"/>
              </a:ext>
            </a:extLst>
          </p:cNvPr>
          <p:cNvSpPr>
            <a:spLocks noGrp="1"/>
          </p:cNvSpPr>
          <p:nvPr>
            <p:ph type="sldNum" sz="quarter" idx="12"/>
          </p:nvPr>
        </p:nvSpPr>
        <p:spPr/>
        <p:txBody>
          <a:bodyPr/>
          <a:lstStyle/>
          <a:p>
            <a:fld id="{0CDA91B6-7B70-4A0B-8EE6-5CF47CFAD3BF}" type="slidenum">
              <a:rPr lang="en-NZ" smtClean="0"/>
              <a:t>‹#›</a:t>
            </a:fld>
            <a:endParaRPr lang="en-NZ"/>
          </a:p>
        </p:txBody>
      </p:sp>
    </p:spTree>
    <p:extLst>
      <p:ext uri="{BB962C8B-B14F-4D97-AF65-F5344CB8AC3E}">
        <p14:creationId xmlns:p14="http://schemas.microsoft.com/office/powerpoint/2010/main" val="28885465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98AC0E8-B5AF-6C2D-EB98-B8E0AB17CE5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NZ"/>
          </a:p>
        </p:txBody>
      </p:sp>
      <p:sp>
        <p:nvSpPr>
          <p:cNvPr id="3" name="Text Placeholder 2">
            <a:extLst>
              <a:ext uri="{FF2B5EF4-FFF2-40B4-BE49-F238E27FC236}">
                <a16:creationId xmlns:a16="http://schemas.microsoft.com/office/drawing/2014/main" id="{F0326808-F784-0F79-ACEC-3A4C76E4C6B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Z"/>
          </a:p>
        </p:txBody>
      </p:sp>
      <p:sp>
        <p:nvSpPr>
          <p:cNvPr id="4" name="Date Placeholder 3">
            <a:extLst>
              <a:ext uri="{FF2B5EF4-FFF2-40B4-BE49-F238E27FC236}">
                <a16:creationId xmlns:a16="http://schemas.microsoft.com/office/drawing/2014/main" id="{8B64DD77-EF4E-F0E2-C3C4-3627842F4C0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BA407B6-053C-47E8-89D4-A7007E40DB25}" type="datetimeFigureOut">
              <a:rPr lang="en-NZ" smtClean="0"/>
              <a:t>30/07/2026</a:t>
            </a:fld>
            <a:endParaRPr lang="en-NZ"/>
          </a:p>
        </p:txBody>
      </p:sp>
      <p:sp>
        <p:nvSpPr>
          <p:cNvPr id="5" name="Footer Placeholder 4">
            <a:extLst>
              <a:ext uri="{FF2B5EF4-FFF2-40B4-BE49-F238E27FC236}">
                <a16:creationId xmlns:a16="http://schemas.microsoft.com/office/drawing/2014/main" id="{924EBD6B-4B41-7ED5-DBBF-10BC3A1C07B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NZ"/>
          </a:p>
        </p:txBody>
      </p:sp>
      <p:sp>
        <p:nvSpPr>
          <p:cNvPr id="6" name="Slide Number Placeholder 5">
            <a:extLst>
              <a:ext uri="{FF2B5EF4-FFF2-40B4-BE49-F238E27FC236}">
                <a16:creationId xmlns:a16="http://schemas.microsoft.com/office/drawing/2014/main" id="{5A5E82F9-4146-BF98-C91D-C3D02697B1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CDA91B6-7B70-4A0B-8EE6-5CF47CFAD3BF}" type="slidenum">
              <a:rPr lang="en-NZ" smtClean="0"/>
              <a:t>‹#›</a:t>
            </a:fld>
            <a:endParaRPr lang="en-NZ"/>
          </a:p>
        </p:txBody>
      </p:sp>
    </p:spTree>
    <p:extLst>
      <p:ext uri="{BB962C8B-B14F-4D97-AF65-F5344CB8AC3E}">
        <p14:creationId xmlns:p14="http://schemas.microsoft.com/office/powerpoint/2010/main" val="3706364481"/>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A812DE-D0A5-7AD6-3B50-0BD855BAC01B}"/>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E7A929C-64B5-757D-10DA-4C8F885953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28CB9C03-2A63-489B-B211-708684B74239}"/>
              </a:ext>
            </a:extLst>
          </p:cNvPr>
          <p:cNvSpPr>
            <a:spLocks noGrp="1"/>
          </p:cNvSpPr>
          <p:nvPr>
            <p:ph type="title"/>
          </p:nvPr>
        </p:nvSpPr>
        <p:spPr>
          <a:xfrm>
            <a:off x="751936" y="365125"/>
            <a:ext cx="10515600" cy="1325563"/>
          </a:xfrm>
        </p:spPr>
        <p:txBody>
          <a:bodyPr>
            <a:normAutofit/>
          </a:bodyPr>
          <a:lstStyle/>
          <a:p>
            <a:r>
              <a:rPr lang="en-NZ" sz="3600" b="1" dirty="0">
                <a:solidFill>
                  <a:srgbClr val="F4811F"/>
                </a:solidFill>
                <a:latin typeface="Arial" panose="020B0604020202020204" pitchFamily="34" charset="0"/>
                <a:cs typeface="Arial" panose="020B0604020202020204" pitchFamily="34" charset="0"/>
              </a:rPr>
              <a:t>Speaker</a:t>
            </a:r>
            <a:r>
              <a:rPr lang="en-NZ" sz="3600" b="1" dirty="0">
                <a:solidFill>
                  <a:schemeClr val="tx2">
                    <a:lumMod val="75000"/>
                    <a:lumOff val="25000"/>
                  </a:schemeClr>
                </a:solidFill>
                <a:latin typeface="Arial" panose="020B0604020202020204" pitchFamily="34" charset="0"/>
                <a:cs typeface="Arial" panose="020B0604020202020204" pitchFamily="34" charset="0"/>
              </a:rPr>
              <a:t> </a:t>
            </a:r>
            <a:r>
              <a:rPr lang="en-NZ" sz="3600" b="1" dirty="0">
                <a:solidFill>
                  <a:srgbClr val="F4811F"/>
                </a:solidFill>
                <a:latin typeface="Arial" panose="020B0604020202020204" pitchFamily="34" charset="0"/>
                <a:cs typeface="Arial" panose="020B0604020202020204" pitchFamily="34" charset="0"/>
              </a:rPr>
              <a:t>Disclosure</a:t>
            </a:r>
          </a:p>
        </p:txBody>
      </p:sp>
      <p:sp>
        <p:nvSpPr>
          <p:cNvPr id="3" name="Content Placeholder 2">
            <a:extLst>
              <a:ext uri="{FF2B5EF4-FFF2-40B4-BE49-F238E27FC236}">
                <a16:creationId xmlns:a16="http://schemas.microsoft.com/office/drawing/2014/main" id="{7C6CE599-01AE-11D4-329C-8D3BA39EEE5A}"/>
              </a:ext>
            </a:extLst>
          </p:cNvPr>
          <p:cNvSpPr>
            <a:spLocks noGrp="1"/>
          </p:cNvSpPr>
          <p:nvPr>
            <p:ph idx="1"/>
          </p:nvPr>
        </p:nvSpPr>
        <p:spPr>
          <a:xfrm>
            <a:off x="751936" y="1690688"/>
            <a:ext cx="6397009" cy="2841266"/>
          </a:xfrm>
        </p:spPr>
        <p:txBody>
          <a:bodyPr>
            <a:normAutofit/>
          </a:bodyPr>
          <a:lstStyle/>
          <a:p>
            <a:pPr marL="0" indent="0">
              <a:lnSpc>
                <a:spcPct val="100000"/>
              </a:lnSpc>
              <a:buNone/>
            </a:pPr>
            <a:r>
              <a:rPr lang="en-US" altLang="en-US" sz="2000" dirty="0">
                <a:latin typeface="Arial" panose="020B0604020202020204" pitchFamily="34" charset="0"/>
                <a:cs typeface="Arial" panose="020B0604020202020204" pitchFamily="34" charset="0"/>
              </a:rPr>
              <a:t>The presenter has advised that the following presentation will NOT include discussion on any commercial products or service and that there are NO financial interests or relationships with any of the Commercial Supporters of this year's congress.</a:t>
            </a:r>
          </a:p>
        </p:txBody>
      </p:sp>
    </p:spTree>
    <p:extLst>
      <p:ext uri="{BB962C8B-B14F-4D97-AF65-F5344CB8AC3E}">
        <p14:creationId xmlns:p14="http://schemas.microsoft.com/office/powerpoint/2010/main" val="22156116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9C2C0F-F86F-8616-2B80-ED071098BC5E}"/>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6A991FF-4E6A-23F7-6964-A3DEF9FBC3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10BFBC95-4396-EA27-AF32-F5D01A39DB6B}"/>
              </a:ext>
            </a:extLst>
          </p:cNvPr>
          <p:cNvSpPr>
            <a:spLocks noGrp="1"/>
          </p:cNvSpPr>
          <p:nvPr>
            <p:ph type="title"/>
          </p:nvPr>
        </p:nvSpPr>
        <p:spPr>
          <a:xfrm>
            <a:off x="751936" y="365125"/>
            <a:ext cx="10515600" cy="1325563"/>
          </a:xfrm>
        </p:spPr>
        <p:txBody>
          <a:bodyPr>
            <a:normAutofit/>
          </a:bodyPr>
          <a:lstStyle/>
          <a:p>
            <a:r>
              <a:rPr lang="en-NZ" sz="3600" b="1" dirty="0">
                <a:solidFill>
                  <a:srgbClr val="F4811F"/>
                </a:solidFill>
                <a:latin typeface="Arial" panose="020B0604020202020204" pitchFamily="34" charset="0"/>
                <a:cs typeface="Arial" panose="020B0604020202020204" pitchFamily="34" charset="0"/>
              </a:rPr>
              <a:t>Speaker</a:t>
            </a:r>
            <a:r>
              <a:rPr lang="en-NZ" sz="3600" b="1" dirty="0">
                <a:solidFill>
                  <a:schemeClr val="tx2">
                    <a:lumMod val="75000"/>
                    <a:lumOff val="25000"/>
                  </a:schemeClr>
                </a:solidFill>
                <a:latin typeface="Arial" panose="020B0604020202020204" pitchFamily="34" charset="0"/>
                <a:cs typeface="Arial" panose="020B0604020202020204" pitchFamily="34" charset="0"/>
              </a:rPr>
              <a:t> </a:t>
            </a:r>
            <a:r>
              <a:rPr lang="en-NZ" sz="3600" b="1" dirty="0">
                <a:solidFill>
                  <a:srgbClr val="F4811F"/>
                </a:solidFill>
                <a:latin typeface="Arial" panose="020B0604020202020204" pitchFamily="34" charset="0"/>
                <a:cs typeface="Arial" panose="020B0604020202020204" pitchFamily="34" charset="0"/>
              </a:rPr>
              <a:t>Disclosure</a:t>
            </a:r>
          </a:p>
        </p:txBody>
      </p:sp>
      <p:sp>
        <p:nvSpPr>
          <p:cNvPr id="6" name="Content Placeholder 2">
            <a:extLst>
              <a:ext uri="{FF2B5EF4-FFF2-40B4-BE49-F238E27FC236}">
                <a16:creationId xmlns:a16="http://schemas.microsoft.com/office/drawing/2014/main" id="{9749D0BA-E3F8-1E54-D4B2-738332BE8C53}"/>
              </a:ext>
            </a:extLst>
          </p:cNvPr>
          <p:cNvSpPr txBox="1">
            <a:spLocks/>
          </p:cNvSpPr>
          <p:nvPr/>
        </p:nvSpPr>
        <p:spPr>
          <a:xfrm>
            <a:off x="734683" y="1690688"/>
            <a:ext cx="7931335"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defRPr/>
            </a:pPr>
            <a:r>
              <a:rPr lang="en-NZ" altLang="en-US" sz="2000" dirty="0">
                <a:latin typeface="Arial" panose="020B0604020202020204" pitchFamily="34" charset="0"/>
                <a:cs typeface="Arial" panose="020B0604020202020204" pitchFamily="34" charset="0"/>
              </a:rPr>
              <a:t>In accordance with the policy of the Australasian Diabetes Congress the following presenter has indicated that they have a relationship which could be perceived as a real or apparent conflict of interest. The nature of the conflict is listed:</a:t>
            </a:r>
          </a:p>
          <a:p>
            <a:pPr>
              <a:defRPr/>
            </a:pPr>
            <a:endParaRPr lang="en-AU" sz="2000" dirty="0">
              <a:latin typeface="Arial" panose="020B0604020202020204" pitchFamily="34" charset="0"/>
              <a:cs typeface="Arial" panose="020B0604020202020204" pitchFamily="34" charset="0"/>
            </a:endParaRPr>
          </a:p>
          <a:p>
            <a:pPr marL="0" indent="0">
              <a:buFont typeface="Arial" panose="020B0604020202020204" pitchFamily="34" charset="0"/>
              <a:buNone/>
              <a:defRPr/>
            </a:pPr>
            <a:r>
              <a:rPr lang="en-US" altLang="en-US" sz="2000" b="1" dirty="0">
                <a:solidFill>
                  <a:srgbClr val="234A98"/>
                </a:solidFill>
                <a:latin typeface="Arial" panose="020B0604020202020204" pitchFamily="34" charset="0"/>
                <a:cs typeface="Arial" panose="020B0604020202020204" pitchFamily="34" charset="0"/>
              </a:rPr>
              <a:t>[INSERT NATURE OF CONFLICT HERE] </a:t>
            </a:r>
            <a:r>
              <a:rPr lang="en-US" altLang="en-US" sz="2000" i="1" dirty="0">
                <a:solidFill>
                  <a:srgbClr val="234A98"/>
                </a:solidFill>
                <a:latin typeface="Arial" panose="020B0604020202020204" pitchFamily="34" charset="0"/>
                <a:cs typeface="Arial" panose="020B0604020202020204" pitchFamily="34" charset="0"/>
              </a:rPr>
              <a:t>i.e. Spokesperson for a particular Drug, Funding Grants from Companies </a:t>
            </a:r>
          </a:p>
        </p:txBody>
      </p:sp>
    </p:spTree>
    <p:extLst>
      <p:ext uri="{BB962C8B-B14F-4D97-AF65-F5344CB8AC3E}">
        <p14:creationId xmlns:p14="http://schemas.microsoft.com/office/powerpoint/2010/main" val="39207763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D61F35-6271-F4FB-E4FA-2C1DFECD94B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081850D4-3043-D2A3-A425-9627762118A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98F551A-E315-EEBE-D364-B1F487BF6F56}"/>
              </a:ext>
            </a:extLst>
          </p:cNvPr>
          <p:cNvSpPr>
            <a:spLocks noGrp="1"/>
          </p:cNvSpPr>
          <p:nvPr>
            <p:ph type="title"/>
          </p:nvPr>
        </p:nvSpPr>
        <p:spPr/>
        <p:txBody>
          <a:bodyPr/>
          <a:lstStyle/>
          <a:p>
            <a:endParaRPr lang="en-NZ"/>
          </a:p>
        </p:txBody>
      </p:sp>
      <p:sp>
        <p:nvSpPr>
          <p:cNvPr id="9" name="Content Placeholder 8">
            <a:extLst>
              <a:ext uri="{FF2B5EF4-FFF2-40B4-BE49-F238E27FC236}">
                <a16:creationId xmlns:a16="http://schemas.microsoft.com/office/drawing/2014/main" id="{1C22ADE6-77A8-5D7A-FCD2-883A895EE6E0}"/>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4482288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DD93A4-2C11-2C54-6078-674E7E7A1460}"/>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B9394F8E-2799-20BA-8A26-BA821CCB1F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E7C46E05-A903-4C27-0233-22872208D97C}"/>
              </a:ext>
            </a:extLst>
          </p:cNvPr>
          <p:cNvSpPr>
            <a:spLocks noGrp="1"/>
          </p:cNvSpPr>
          <p:nvPr>
            <p:ph type="title"/>
          </p:nvPr>
        </p:nvSpPr>
        <p:spPr>
          <a:xfrm>
            <a:off x="751936" y="365125"/>
            <a:ext cx="10515600" cy="1325563"/>
          </a:xfrm>
        </p:spPr>
        <p:txBody>
          <a:bodyPr>
            <a:normAutofit/>
          </a:bodyPr>
          <a:lstStyle/>
          <a:p>
            <a:r>
              <a:rPr lang="en-NZ" sz="3600" b="1" dirty="0">
                <a:solidFill>
                  <a:srgbClr val="F4811F"/>
                </a:solidFill>
                <a:latin typeface="Arial" panose="020B0604020202020204" pitchFamily="34" charset="0"/>
                <a:cs typeface="Arial" panose="020B0604020202020204" pitchFamily="34" charset="0"/>
              </a:rPr>
              <a:t>Speaker</a:t>
            </a:r>
            <a:r>
              <a:rPr lang="en-NZ" sz="3600" b="1" dirty="0">
                <a:solidFill>
                  <a:schemeClr val="tx2">
                    <a:lumMod val="75000"/>
                    <a:lumOff val="25000"/>
                  </a:schemeClr>
                </a:solidFill>
                <a:latin typeface="Arial" panose="020B0604020202020204" pitchFamily="34" charset="0"/>
                <a:cs typeface="Arial" panose="020B0604020202020204" pitchFamily="34" charset="0"/>
              </a:rPr>
              <a:t> </a:t>
            </a:r>
            <a:r>
              <a:rPr lang="en-NZ" sz="3600" b="1" dirty="0">
                <a:solidFill>
                  <a:srgbClr val="F4811F"/>
                </a:solidFill>
                <a:latin typeface="Arial" panose="020B0604020202020204" pitchFamily="34" charset="0"/>
                <a:cs typeface="Arial" panose="020B0604020202020204" pitchFamily="34" charset="0"/>
              </a:rPr>
              <a:t>Disclosure</a:t>
            </a:r>
          </a:p>
        </p:txBody>
      </p:sp>
      <p:sp>
        <p:nvSpPr>
          <p:cNvPr id="3" name="Content Placeholder 2">
            <a:extLst>
              <a:ext uri="{FF2B5EF4-FFF2-40B4-BE49-F238E27FC236}">
                <a16:creationId xmlns:a16="http://schemas.microsoft.com/office/drawing/2014/main" id="{5C0D58DB-4AAC-E5B5-47CE-E21F8BA86DF3}"/>
              </a:ext>
            </a:extLst>
          </p:cNvPr>
          <p:cNvSpPr>
            <a:spLocks noGrp="1"/>
          </p:cNvSpPr>
          <p:nvPr>
            <p:ph idx="1"/>
          </p:nvPr>
        </p:nvSpPr>
        <p:spPr>
          <a:xfrm>
            <a:off x="751936" y="1690688"/>
            <a:ext cx="6397009" cy="2841266"/>
          </a:xfrm>
        </p:spPr>
        <p:txBody>
          <a:bodyPr>
            <a:normAutofit/>
          </a:bodyPr>
          <a:lstStyle/>
          <a:p>
            <a:pPr marL="0" indent="0">
              <a:lnSpc>
                <a:spcPct val="100000"/>
              </a:lnSpc>
              <a:buNone/>
            </a:pPr>
            <a:r>
              <a:rPr lang="en-US" altLang="en-US" sz="2000" dirty="0">
                <a:latin typeface="Arial" panose="020B0604020202020204" pitchFamily="34" charset="0"/>
                <a:cs typeface="Arial" panose="020B0604020202020204" pitchFamily="34" charset="0"/>
              </a:rPr>
              <a:t>The presenter has advised that the following presentation will NOT include discussion on any commercial products or service and that there are NO financial interests or relationships with any of the Commercial Supporters of this year's congress.</a:t>
            </a:r>
          </a:p>
        </p:txBody>
      </p:sp>
    </p:spTree>
    <p:extLst>
      <p:ext uri="{BB962C8B-B14F-4D97-AF65-F5344CB8AC3E}">
        <p14:creationId xmlns:p14="http://schemas.microsoft.com/office/powerpoint/2010/main" val="6196837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5E839E-9F56-AE89-63A3-5EFA41482B7C}"/>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8D88021-A904-DC93-F023-DC666D18BFB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707E895F-AE13-5F8F-6EC2-A2E380802047}"/>
              </a:ext>
            </a:extLst>
          </p:cNvPr>
          <p:cNvSpPr>
            <a:spLocks noGrp="1"/>
          </p:cNvSpPr>
          <p:nvPr>
            <p:ph type="title"/>
          </p:nvPr>
        </p:nvSpPr>
        <p:spPr>
          <a:xfrm>
            <a:off x="751936" y="365125"/>
            <a:ext cx="10515600" cy="1325563"/>
          </a:xfrm>
        </p:spPr>
        <p:txBody>
          <a:bodyPr>
            <a:normAutofit/>
          </a:bodyPr>
          <a:lstStyle/>
          <a:p>
            <a:r>
              <a:rPr lang="en-NZ" sz="3600" b="1" dirty="0">
                <a:solidFill>
                  <a:srgbClr val="F4811F"/>
                </a:solidFill>
                <a:latin typeface="Arial" panose="020B0604020202020204" pitchFamily="34" charset="0"/>
                <a:cs typeface="Arial" panose="020B0604020202020204" pitchFamily="34" charset="0"/>
              </a:rPr>
              <a:t>Speaker</a:t>
            </a:r>
            <a:r>
              <a:rPr lang="en-NZ" sz="3600" b="1" dirty="0">
                <a:solidFill>
                  <a:schemeClr val="tx2">
                    <a:lumMod val="75000"/>
                    <a:lumOff val="25000"/>
                  </a:schemeClr>
                </a:solidFill>
                <a:latin typeface="Arial" panose="020B0604020202020204" pitchFamily="34" charset="0"/>
                <a:cs typeface="Arial" panose="020B0604020202020204" pitchFamily="34" charset="0"/>
              </a:rPr>
              <a:t> </a:t>
            </a:r>
            <a:r>
              <a:rPr lang="en-NZ" sz="3600" b="1" dirty="0">
                <a:solidFill>
                  <a:srgbClr val="F4811F"/>
                </a:solidFill>
                <a:latin typeface="Arial" panose="020B0604020202020204" pitchFamily="34" charset="0"/>
                <a:cs typeface="Arial" panose="020B0604020202020204" pitchFamily="34" charset="0"/>
              </a:rPr>
              <a:t>Disclosure</a:t>
            </a:r>
          </a:p>
        </p:txBody>
      </p:sp>
      <p:sp>
        <p:nvSpPr>
          <p:cNvPr id="6" name="Content Placeholder 2">
            <a:extLst>
              <a:ext uri="{FF2B5EF4-FFF2-40B4-BE49-F238E27FC236}">
                <a16:creationId xmlns:a16="http://schemas.microsoft.com/office/drawing/2014/main" id="{EAAF63FC-3BEC-A9DC-2E1F-E13D303C11B0}"/>
              </a:ext>
            </a:extLst>
          </p:cNvPr>
          <p:cNvSpPr txBox="1">
            <a:spLocks/>
          </p:cNvSpPr>
          <p:nvPr/>
        </p:nvSpPr>
        <p:spPr>
          <a:xfrm>
            <a:off x="734683" y="1690688"/>
            <a:ext cx="7931335"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defRPr/>
            </a:pPr>
            <a:r>
              <a:rPr lang="en-NZ" altLang="en-US" sz="2000" dirty="0">
                <a:latin typeface="Arial" panose="020B0604020202020204" pitchFamily="34" charset="0"/>
                <a:cs typeface="Arial" panose="020B0604020202020204" pitchFamily="34" charset="0"/>
              </a:rPr>
              <a:t>In accordance with the policy of the Australasian Diabetes Congress the following presenter has indicated that they have a relationship which could be perceived as a real or apparent conflict of interest. The nature of the conflict is listed:</a:t>
            </a:r>
          </a:p>
          <a:p>
            <a:pPr>
              <a:defRPr/>
            </a:pPr>
            <a:endParaRPr lang="en-AU" sz="2000" dirty="0">
              <a:latin typeface="Arial" panose="020B0604020202020204" pitchFamily="34" charset="0"/>
              <a:cs typeface="Arial" panose="020B0604020202020204" pitchFamily="34" charset="0"/>
            </a:endParaRPr>
          </a:p>
          <a:p>
            <a:pPr marL="0" indent="0">
              <a:buFont typeface="Arial" panose="020B0604020202020204" pitchFamily="34" charset="0"/>
              <a:buNone/>
              <a:defRPr/>
            </a:pPr>
            <a:r>
              <a:rPr lang="en-US" altLang="en-US" sz="2000" b="1" dirty="0">
                <a:solidFill>
                  <a:srgbClr val="234A98"/>
                </a:solidFill>
                <a:latin typeface="Arial" panose="020B0604020202020204" pitchFamily="34" charset="0"/>
                <a:cs typeface="Arial" panose="020B0604020202020204" pitchFamily="34" charset="0"/>
              </a:rPr>
              <a:t>[INSERT NATURE OF CONFLICT HERE] </a:t>
            </a:r>
            <a:r>
              <a:rPr lang="en-US" altLang="en-US" sz="2000" i="1" dirty="0">
                <a:solidFill>
                  <a:srgbClr val="234A98"/>
                </a:solidFill>
                <a:latin typeface="Arial" panose="020B0604020202020204" pitchFamily="34" charset="0"/>
                <a:cs typeface="Arial" panose="020B0604020202020204" pitchFamily="34" charset="0"/>
              </a:rPr>
              <a:t>i.e. Spokesperson for a particular Drug, Funding Grants from Companies </a:t>
            </a:r>
          </a:p>
        </p:txBody>
      </p:sp>
    </p:spTree>
    <p:extLst>
      <p:ext uri="{BB962C8B-B14F-4D97-AF65-F5344CB8AC3E}">
        <p14:creationId xmlns:p14="http://schemas.microsoft.com/office/powerpoint/2010/main" val="33441923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61CCC0-347F-4959-9395-B257D156168D}"/>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D07F30B5-D4C8-FD29-1831-7055E77989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317D6DE4-1492-EFE7-95B4-CFB89A277D8E}"/>
              </a:ext>
            </a:extLst>
          </p:cNvPr>
          <p:cNvSpPr>
            <a:spLocks noGrp="1"/>
          </p:cNvSpPr>
          <p:nvPr>
            <p:ph type="title"/>
          </p:nvPr>
        </p:nvSpPr>
        <p:spPr/>
        <p:txBody>
          <a:bodyPr/>
          <a:lstStyle/>
          <a:p>
            <a:endParaRPr lang="en-NZ"/>
          </a:p>
        </p:txBody>
      </p:sp>
      <p:sp>
        <p:nvSpPr>
          <p:cNvPr id="9" name="Content Placeholder 8">
            <a:extLst>
              <a:ext uri="{FF2B5EF4-FFF2-40B4-BE49-F238E27FC236}">
                <a16:creationId xmlns:a16="http://schemas.microsoft.com/office/drawing/2014/main" id="{83D219FF-2943-4B47-6B37-326AABE1599D}"/>
              </a:ext>
            </a:extLst>
          </p:cNvPr>
          <p:cNvSpPr>
            <a:spLocks noGrp="1"/>
          </p:cNvSpPr>
          <p:nvPr>
            <p:ph idx="1"/>
          </p:nvPr>
        </p:nvSpPr>
        <p:spPr/>
        <p:txBody>
          <a:bodyPr/>
          <a:lstStyle/>
          <a:p>
            <a:endParaRPr lang="en-US" dirty="0"/>
          </a:p>
        </p:txBody>
      </p:sp>
    </p:spTree>
    <p:extLst>
      <p:ext uri="{BB962C8B-B14F-4D97-AF65-F5344CB8AC3E}">
        <p14:creationId xmlns:p14="http://schemas.microsoft.com/office/powerpoint/2010/main" val="2418775541"/>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4DB0B76CE105D459F58063C0D0B3831" ma:contentTypeVersion="19" ma:contentTypeDescription="Create a new document." ma:contentTypeScope="" ma:versionID="1e4cde8aeba8d06decea519705833ef9">
  <xsd:schema xmlns:xsd="http://www.w3.org/2001/XMLSchema" xmlns:xs="http://www.w3.org/2001/XMLSchema" xmlns:p="http://schemas.microsoft.com/office/2006/metadata/properties" xmlns:ns2="6911e96c-4cc4-42d5-8e43-f93924cf6a05" xmlns:ns3="9c8a2b7b-0bee-4c48-b0a6-23db8982d3bc" xmlns:ns4="cab52c9b-ab33-4221-8af9-54f8f2b86a80" targetNamespace="http://schemas.microsoft.com/office/2006/metadata/properties" ma:root="true" ma:fieldsID="c2547b505fb9776ca1b32cb0adf46968" ns2:_="" ns3:_="" ns4:_="">
    <xsd:import namespace="6911e96c-4cc4-42d5-8e43-f93924cf6a05"/>
    <xsd:import namespace="9c8a2b7b-0bee-4c48-b0a6-23db8982d3bc"/>
    <xsd:import namespace="cab52c9b-ab33-4221-8af9-54f8f2b86a8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Location" minOccurs="0"/>
                <xsd:element ref="ns3:SharedWithUsers" minOccurs="0"/>
                <xsd:element ref="ns3:SharedWithDetails" minOccurs="0"/>
                <xsd:element ref="ns2:MediaServiceEventHashCode" minOccurs="0"/>
                <xsd:element ref="ns2:MediaServiceGenerationTime" minOccurs="0"/>
                <xsd:element ref="ns2:MediaServiceAutoKeyPoints" minOccurs="0"/>
                <xsd:element ref="ns2:MediaServiceKeyPoints" minOccurs="0"/>
                <xsd:element ref="ns2:MediaLengthInSeconds" minOccurs="0"/>
                <xsd:element ref="ns2:lcf76f155ced4ddcb4097134ff3c332f" minOccurs="0"/>
                <xsd:element ref="ns4: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911e96c-4cc4-42d5-8e43-f93924cf6a0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3" nillable="true" ma:displayName="MediaServiceLocation" ma:internalName="MediaServiceLocation"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f635817-86d4-483c-865d-47556d3f42d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c8a2b7b-0bee-4c48-b0a6-23db8982d3bc"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cab52c9b-ab33-4221-8af9-54f8f2b86a80"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1b321a2a-d050-4ca1-b64d-75ec18c39cb6}" ma:internalName="TaxCatchAll" ma:showField="CatchAllData" ma:web="cab52c9b-ab33-4221-8af9-54f8f2b86a8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cab52c9b-ab33-4221-8af9-54f8f2b86a80" xsi:nil="true"/>
    <lcf76f155ced4ddcb4097134ff3c332f xmlns="6911e96c-4cc4-42d5-8e43-f93924cf6a05">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CA03F20-D839-4439-BEAD-93C81751B0FA}">
  <ds:schemaRefs>
    <ds:schemaRef ds:uri="http://schemas.microsoft.com/sharepoint/v3/contenttype/forms"/>
  </ds:schemaRefs>
</ds:datastoreItem>
</file>

<file path=customXml/itemProps2.xml><?xml version="1.0" encoding="utf-8"?>
<ds:datastoreItem xmlns:ds="http://schemas.openxmlformats.org/officeDocument/2006/customXml" ds:itemID="{DB5CB83F-3070-441E-B616-B0D4A8F7202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911e96c-4cc4-42d5-8e43-f93924cf6a05"/>
    <ds:schemaRef ds:uri="9c8a2b7b-0bee-4c48-b0a6-23db8982d3bc"/>
    <ds:schemaRef ds:uri="cab52c9b-ab33-4221-8af9-54f8f2b86a8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AE361C7-CDB6-4E88-9DAF-84C5B7D95E27}">
  <ds:schemaRefs>
    <ds:schemaRef ds:uri="http://schemas.openxmlformats.org/package/2006/metadata/core-properties"/>
    <ds:schemaRef ds:uri="http://schemas.microsoft.com/office/infopath/2007/PartnerControls"/>
    <ds:schemaRef ds:uri="http://schemas.microsoft.com/office/2006/documentManagement/types"/>
    <ds:schemaRef ds:uri="http://www.w3.org/XML/1998/namespace"/>
    <ds:schemaRef ds:uri="http://purl.org/dc/elements/1.1/"/>
    <ds:schemaRef ds:uri="http://schemas.microsoft.com/office/2006/metadata/properties"/>
    <ds:schemaRef ds:uri="http://purl.org/dc/terms/"/>
    <ds:schemaRef ds:uri="9c8a2b7b-0bee-4c48-b0a6-23db8982d3bc"/>
    <ds:schemaRef ds:uri="cab52c9b-ab33-4221-8af9-54f8f2b86a80"/>
    <ds:schemaRef ds:uri="6911e96c-4cc4-42d5-8e43-f93924cf6a05"/>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157</TotalTime>
  <Words>208</Words>
  <Application>Microsoft Macintosh PowerPoint</Application>
  <PresentationFormat>Widescreen</PresentationFormat>
  <Paragraphs>12</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Aptos</vt:lpstr>
      <vt:lpstr>Aptos Display</vt:lpstr>
      <vt:lpstr>Arial</vt:lpstr>
      <vt:lpstr>1_Office Theme</vt:lpstr>
      <vt:lpstr>Speaker Disclosure</vt:lpstr>
      <vt:lpstr>Speaker Disclosure</vt:lpstr>
      <vt:lpstr>PowerPoint Presentation</vt:lpstr>
      <vt:lpstr>Speaker Disclosure</vt:lpstr>
      <vt:lpstr>Speaker Disclosure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Jane Green</dc:creator>
  <cp:lastModifiedBy>Theo Press</cp:lastModifiedBy>
  <cp:revision>10</cp:revision>
  <dcterms:created xsi:type="dcterms:W3CDTF">2023-02-05T23:00:42Z</dcterms:created>
  <dcterms:modified xsi:type="dcterms:W3CDTF">2026-07-30T02:15:12Z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0x01010004DB0B76CE105D459F58063C0D0B3831</vt:lpwstr>
  </property>
  <property fmtid="{D5CDD505-2E9C-101B-9397-08002B2CF9AE}" pid="3" name="MediaServiceImageTags">
    <vt:lpwstr/>
  </property>
</Properties>
</file>